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5BDB10-9029-4602-98E4-90471D0A95D5}" v="915" dt="2021-04-17T11:21:08.2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54" d="100"/>
          <a:sy n="54" d="100"/>
        </p:scale>
        <p:origin x="90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mirka Tatarskiy" userId="47908e9864fe0d2b" providerId="Windows Live" clId="Web-{E05BDB10-9029-4602-98E4-90471D0A95D5}"/>
    <pc:docChg chg="addSld modSld addMainMaster delMainMaster">
      <pc:chgData name="Damirka Tatarskiy" userId="47908e9864fe0d2b" providerId="Windows Live" clId="Web-{E05BDB10-9029-4602-98E4-90471D0A95D5}" dt="2021-04-17T11:21:06.678" v="440" actId="20577"/>
      <pc:docMkLst>
        <pc:docMk/>
      </pc:docMkLst>
      <pc:sldChg chg="addSp modSp mod setBg modClrScheme chgLayout">
        <pc:chgData name="Damirka Tatarskiy" userId="47908e9864fe0d2b" providerId="Windows Live" clId="Web-{E05BDB10-9029-4602-98E4-90471D0A95D5}" dt="2021-04-17T11:13:13.527" v="46" actId="1076"/>
        <pc:sldMkLst>
          <pc:docMk/>
          <pc:sldMk cId="1351651579" sldId="256"/>
        </pc:sldMkLst>
        <pc:spChg chg="mod">
          <ac:chgData name="Damirka Tatarskiy" userId="47908e9864fe0d2b" providerId="Windows Live" clId="Web-{E05BDB10-9029-4602-98E4-90471D0A95D5}" dt="2021-04-17T11:12:54.652" v="34" actId="1076"/>
          <ac:spMkLst>
            <pc:docMk/>
            <pc:sldMk cId="1351651579" sldId="256"/>
            <ac:spMk id="2" creationId="{00000000-0000-0000-0000-000000000000}"/>
          </ac:spMkLst>
        </pc:spChg>
        <pc:spChg chg="mod">
          <ac:chgData name="Damirka Tatarskiy" userId="47908e9864fe0d2b" providerId="Windows Live" clId="Web-{E05BDB10-9029-4602-98E4-90471D0A95D5}" dt="2021-04-17T11:13:13.527" v="46" actId="1076"/>
          <ac:spMkLst>
            <pc:docMk/>
            <pc:sldMk cId="1351651579" sldId="256"/>
            <ac:spMk id="3" creationId="{00000000-0000-0000-0000-000000000000}"/>
          </ac:spMkLst>
        </pc:spChg>
        <pc:spChg chg="add">
          <ac:chgData name="Damirka Tatarskiy" userId="47908e9864fe0d2b" providerId="Windows Live" clId="Web-{E05BDB10-9029-4602-98E4-90471D0A95D5}" dt="2021-04-17T11:12:02.823" v="0"/>
          <ac:spMkLst>
            <pc:docMk/>
            <pc:sldMk cId="1351651579" sldId="256"/>
            <ac:spMk id="9" creationId="{D707E932-45D3-46F0-8B2D-99A98DB87AE6}"/>
          </ac:spMkLst>
        </pc:spChg>
        <pc:spChg chg="add">
          <ac:chgData name="Damirka Tatarskiy" userId="47908e9864fe0d2b" providerId="Windows Live" clId="Web-{E05BDB10-9029-4602-98E4-90471D0A95D5}" dt="2021-04-17T11:12:02.823" v="0"/>
          <ac:spMkLst>
            <pc:docMk/>
            <pc:sldMk cId="1351651579" sldId="256"/>
            <ac:spMk id="11" creationId="{79EA45C1-5D9B-4851-BC36-CF2BBE008368}"/>
          </ac:spMkLst>
        </pc:spChg>
        <pc:picChg chg="add">
          <ac:chgData name="Damirka Tatarskiy" userId="47908e9864fe0d2b" providerId="Windows Live" clId="Web-{E05BDB10-9029-4602-98E4-90471D0A95D5}" dt="2021-04-17T11:12:02.823" v="0"/>
          <ac:picMkLst>
            <pc:docMk/>
            <pc:sldMk cId="1351651579" sldId="256"/>
            <ac:picMk id="4" creationId="{E7BE67CC-D674-4E1F-9E53-E7C69A88B06A}"/>
          </ac:picMkLst>
        </pc:picChg>
      </pc:sldChg>
      <pc:sldChg chg="modSp new">
        <pc:chgData name="Damirka Tatarskiy" userId="47908e9864fe0d2b" providerId="Windows Live" clId="Web-{E05BDB10-9029-4602-98E4-90471D0A95D5}" dt="2021-04-17T11:17:24.845" v="267" actId="20577"/>
        <pc:sldMkLst>
          <pc:docMk/>
          <pc:sldMk cId="2251349468" sldId="257"/>
        </pc:sldMkLst>
        <pc:spChg chg="mod">
          <ac:chgData name="Damirka Tatarskiy" userId="47908e9864fe0d2b" providerId="Windows Live" clId="Web-{E05BDB10-9029-4602-98E4-90471D0A95D5}" dt="2021-04-17T11:14:46.185" v="51" actId="20577"/>
          <ac:spMkLst>
            <pc:docMk/>
            <pc:sldMk cId="2251349468" sldId="257"/>
            <ac:spMk id="2" creationId="{E59B3DF0-E0FC-49C5-A87E-DF27CCE54650}"/>
          </ac:spMkLst>
        </pc:spChg>
        <pc:spChg chg="mod">
          <ac:chgData name="Damirka Tatarskiy" userId="47908e9864fe0d2b" providerId="Windows Live" clId="Web-{E05BDB10-9029-4602-98E4-90471D0A95D5}" dt="2021-04-17T11:17:24.845" v="267" actId="20577"/>
          <ac:spMkLst>
            <pc:docMk/>
            <pc:sldMk cId="2251349468" sldId="257"/>
            <ac:spMk id="3" creationId="{9BA45454-623F-4001-8BB9-14E796660538}"/>
          </ac:spMkLst>
        </pc:spChg>
      </pc:sldChg>
      <pc:sldChg chg="modSp new">
        <pc:chgData name="Damirka Tatarskiy" userId="47908e9864fe0d2b" providerId="Windows Live" clId="Web-{E05BDB10-9029-4602-98E4-90471D0A95D5}" dt="2021-04-17T11:19:41.817" v="362" actId="20577"/>
        <pc:sldMkLst>
          <pc:docMk/>
          <pc:sldMk cId="2792568447" sldId="258"/>
        </pc:sldMkLst>
        <pc:spChg chg="mod">
          <ac:chgData name="Damirka Tatarskiy" userId="47908e9864fe0d2b" providerId="Windows Live" clId="Web-{E05BDB10-9029-4602-98E4-90471D0A95D5}" dt="2021-04-17T11:17:51.580" v="276" actId="20577"/>
          <ac:spMkLst>
            <pc:docMk/>
            <pc:sldMk cId="2792568447" sldId="258"/>
            <ac:spMk id="2" creationId="{CE698E51-AAA7-4FD4-970A-E0CF9953B943}"/>
          </ac:spMkLst>
        </pc:spChg>
        <pc:spChg chg="mod">
          <ac:chgData name="Damirka Tatarskiy" userId="47908e9864fe0d2b" providerId="Windows Live" clId="Web-{E05BDB10-9029-4602-98E4-90471D0A95D5}" dt="2021-04-17T11:19:41.817" v="362" actId="20577"/>
          <ac:spMkLst>
            <pc:docMk/>
            <pc:sldMk cId="2792568447" sldId="258"/>
            <ac:spMk id="3" creationId="{99E60930-B7D2-4799-A52F-8C899AFAB84F}"/>
          </ac:spMkLst>
        </pc:spChg>
      </pc:sldChg>
      <pc:sldChg chg="modSp new">
        <pc:chgData name="Damirka Tatarskiy" userId="47908e9864fe0d2b" providerId="Windows Live" clId="Web-{E05BDB10-9029-4602-98E4-90471D0A95D5}" dt="2021-04-17T11:21:06.678" v="440" actId="20577"/>
        <pc:sldMkLst>
          <pc:docMk/>
          <pc:sldMk cId="3264450456" sldId="259"/>
        </pc:sldMkLst>
        <pc:spChg chg="mod">
          <ac:chgData name="Damirka Tatarskiy" userId="47908e9864fe0d2b" providerId="Windows Live" clId="Web-{E05BDB10-9029-4602-98E4-90471D0A95D5}" dt="2021-04-17T11:20:24.146" v="379" actId="20577"/>
          <ac:spMkLst>
            <pc:docMk/>
            <pc:sldMk cId="3264450456" sldId="259"/>
            <ac:spMk id="2" creationId="{F7A2093B-FA41-4C13-B456-42F3F9F7C6B0}"/>
          </ac:spMkLst>
        </pc:spChg>
        <pc:spChg chg="mod">
          <ac:chgData name="Damirka Tatarskiy" userId="47908e9864fe0d2b" providerId="Windows Live" clId="Web-{E05BDB10-9029-4602-98E4-90471D0A95D5}" dt="2021-04-17T11:21:06.678" v="440" actId="20577"/>
          <ac:spMkLst>
            <pc:docMk/>
            <pc:sldMk cId="3264450456" sldId="259"/>
            <ac:spMk id="3" creationId="{EAAA052E-7358-4A0F-A3D3-0CFA9A770C75}"/>
          </ac:spMkLst>
        </pc:spChg>
      </pc:sldChg>
      <pc:sldMasterChg chg="del delSldLayout">
        <pc:chgData name="Damirka Tatarskiy" userId="47908e9864fe0d2b" providerId="Windows Live" clId="Web-{E05BDB10-9029-4602-98E4-90471D0A95D5}" dt="2021-04-17T11:12:02.823" v="0"/>
        <pc:sldMasterMkLst>
          <pc:docMk/>
          <pc:sldMasterMk cId="3154979492" sldId="2147483648"/>
        </pc:sldMasterMkLst>
        <pc:sldLayoutChg chg="del">
          <pc:chgData name="Damirka Tatarskiy" userId="47908e9864fe0d2b" providerId="Windows Live" clId="Web-{E05BDB10-9029-4602-98E4-90471D0A95D5}" dt="2021-04-17T11:12:02.823" v="0"/>
          <pc:sldLayoutMkLst>
            <pc:docMk/>
            <pc:sldMasterMk cId="3154979492" sldId="2147483648"/>
            <pc:sldLayoutMk cId="161079921" sldId="2147483649"/>
          </pc:sldLayoutMkLst>
        </pc:sldLayoutChg>
        <pc:sldLayoutChg chg="del">
          <pc:chgData name="Damirka Tatarskiy" userId="47908e9864fe0d2b" providerId="Windows Live" clId="Web-{E05BDB10-9029-4602-98E4-90471D0A95D5}" dt="2021-04-17T11:12:02.823" v="0"/>
          <pc:sldLayoutMkLst>
            <pc:docMk/>
            <pc:sldMasterMk cId="3154979492" sldId="2147483648"/>
            <pc:sldLayoutMk cId="2703711724" sldId="2147483650"/>
          </pc:sldLayoutMkLst>
        </pc:sldLayoutChg>
        <pc:sldLayoutChg chg="del">
          <pc:chgData name="Damirka Tatarskiy" userId="47908e9864fe0d2b" providerId="Windows Live" clId="Web-{E05BDB10-9029-4602-98E4-90471D0A95D5}" dt="2021-04-17T11:12:02.823" v="0"/>
          <pc:sldLayoutMkLst>
            <pc:docMk/>
            <pc:sldMasterMk cId="3154979492" sldId="2147483648"/>
            <pc:sldLayoutMk cId="4076369896" sldId="2147483651"/>
          </pc:sldLayoutMkLst>
        </pc:sldLayoutChg>
        <pc:sldLayoutChg chg="del">
          <pc:chgData name="Damirka Tatarskiy" userId="47908e9864fe0d2b" providerId="Windows Live" clId="Web-{E05BDB10-9029-4602-98E4-90471D0A95D5}" dt="2021-04-17T11:12:02.823" v="0"/>
          <pc:sldLayoutMkLst>
            <pc:docMk/>
            <pc:sldMasterMk cId="3154979492" sldId="2147483648"/>
            <pc:sldLayoutMk cId="2625762208" sldId="2147483652"/>
          </pc:sldLayoutMkLst>
        </pc:sldLayoutChg>
        <pc:sldLayoutChg chg="del">
          <pc:chgData name="Damirka Tatarskiy" userId="47908e9864fe0d2b" providerId="Windows Live" clId="Web-{E05BDB10-9029-4602-98E4-90471D0A95D5}" dt="2021-04-17T11:12:02.823" v="0"/>
          <pc:sldLayoutMkLst>
            <pc:docMk/>
            <pc:sldMasterMk cId="3154979492" sldId="2147483648"/>
            <pc:sldLayoutMk cId="188002762" sldId="2147483653"/>
          </pc:sldLayoutMkLst>
        </pc:sldLayoutChg>
        <pc:sldLayoutChg chg="del">
          <pc:chgData name="Damirka Tatarskiy" userId="47908e9864fe0d2b" providerId="Windows Live" clId="Web-{E05BDB10-9029-4602-98E4-90471D0A95D5}" dt="2021-04-17T11:12:02.823" v="0"/>
          <pc:sldLayoutMkLst>
            <pc:docMk/>
            <pc:sldMasterMk cId="3154979492" sldId="2147483648"/>
            <pc:sldLayoutMk cId="2295335545" sldId="2147483654"/>
          </pc:sldLayoutMkLst>
        </pc:sldLayoutChg>
        <pc:sldLayoutChg chg="del">
          <pc:chgData name="Damirka Tatarskiy" userId="47908e9864fe0d2b" providerId="Windows Live" clId="Web-{E05BDB10-9029-4602-98E4-90471D0A95D5}" dt="2021-04-17T11:12:02.823" v="0"/>
          <pc:sldLayoutMkLst>
            <pc:docMk/>
            <pc:sldMasterMk cId="3154979492" sldId="2147483648"/>
            <pc:sldLayoutMk cId="1988754143" sldId="2147483655"/>
          </pc:sldLayoutMkLst>
        </pc:sldLayoutChg>
        <pc:sldLayoutChg chg="del">
          <pc:chgData name="Damirka Tatarskiy" userId="47908e9864fe0d2b" providerId="Windows Live" clId="Web-{E05BDB10-9029-4602-98E4-90471D0A95D5}" dt="2021-04-17T11:12:02.823" v="0"/>
          <pc:sldLayoutMkLst>
            <pc:docMk/>
            <pc:sldMasterMk cId="3154979492" sldId="2147483648"/>
            <pc:sldLayoutMk cId="3665695281" sldId="2147483656"/>
          </pc:sldLayoutMkLst>
        </pc:sldLayoutChg>
        <pc:sldLayoutChg chg="del">
          <pc:chgData name="Damirka Tatarskiy" userId="47908e9864fe0d2b" providerId="Windows Live" clId="Web-{E05BDB10-9029-4602-98E4-90471D0A95D5}" dt="2021-04-17T11:12:02.823" v="0"/>
          <pc:sldLayoutMkLst>
            <pc:docMk/>
            <pc:sldMasterMk cId="3154979492" sldId="2147483648"/>
            <pc:sldLayoutMk cId="2134169247" sldId="2147483657"/>
          </pc:sldLayoutMkLst>
        </pc:sldLayoutChg>
        <pc:sldLayoutChg chg="del">
          <pc:chgData name="Damirka Tatarskiy" userId="47908e9864fe0d2b" providerId="Windows Live" clId="Web-{E05BDB10-9029-4602-98E4-90471D0A95D5}" dt="2021-04-17T11:12:02.823" v="0"/>
          <pc:sldLayoutMkLst>
            <pc:docMk/>
            <pc:sldMasterMk cId="3154979492" sldId="2147483648"/>
            <pc:sldLayoutMk cId="2065727480" sldId="2147483658"/>
          </pc:sldLayoutMkLst>
        </pc:sldLayoutChg>
        <pc:sldLayoutChg chg="del">
          <pc:chgData name="Damirka Tatarskiy" userId="47908e9864fe0d2b" providerId="Windows Live" clId="Web-{E05BDB10-9029-4602-98E4-90471D0A95D5}" dt="2021-04-17T11:12:02.823" v="0"/>
          <pc:sldLayoutMkLst>
            <pc:docMk/>
            <pc:sldMasterMk cId="3154979492" sldId="2147483648"/>
            <pc:sldLayoutMk cId="812261758" sldId="2147483659"/>
          </pc:sldLayoutMkLst>
        </pc:sldLayoutChg>
      </pc:sldMasterChg>
      <pc:sldMasterChg chg="add replId addSldLayout">
        <pc:chgData name="Damirka Tatarskiy" userId="47908e9864fe0d2b" providerId="Windows Live" clId="Web-{E05BDB10-9029-4602-98E4-90471D0A95D5}" dt="2021-04-17T11:12:02.823" v="0"/>
        <pc:sldMasterMkLst>
          <pc:docMk/>
          <pc:sldMasterMk cId="258281894" sldId="2147483660"/>
        </pc:sldMasterMkLst>
        <pc:sldLayoutChg chg="add">
          <pc:chgData name="Damirka Tatarskiy" userId="47908e9864fe0d2b" providerId="Windows Live" clId="Web-{E05BDB10-9029-4602-98E4-90471D0A95D5}" dt="2021-04-17T11:12:02.823" v="0"/>
          <pc:sldLayoutMkLst>
            <pc:docMk/>
            <pc:sldMasterMk cId="258281894" sldId="2147483660"/>
            <pc:sldLayoutMk cId="3133601611" sldId="2147483661"/>
          </pc:sldLayoutMkLst>
        </pc:sldLayoutChg>
        <pc:sldLayoutChg chg="add replId">
          <pc:chgData name="Damirka Tatarskiy" userId="47908e9864fe0d2b" providerId="Windows Live" clId="Web-{E05BDB10-9029-4602-98E4-90471D0A95D5}" dt="2021-04-17T11:12:02.823" v="0"/>
          <pc:sldLayoutMkLst>
            <pc:docMk/>
            <pc:sldMasterMk cId="258281894" sldId="2147483660"/>
            <pc:sldLayoutMk cId="1717980952" sldId="2147483662"/>
          </pc:sldLayoutMkLst>
        </pc:sldLayoutChg>
        <pc:sldLayoutChg chg="add replId">
          <pc:chgData name="Damirka Tatarskiy" userId="47908e9864fe0d2b" providerId="Windows Live" clId="Web-{E05BDB10-9029-4602-98E4-90471D0A95D5}" dt="2021-04-17T11:12:02.823" v="0"/>
          <pc:sldLayoutMkLst>
            <pc:docMk/>
            <pc:sldMasterMk cId="258281894" sldId="2147483660"/>
            <pc:sldLayoutMk cId="3685614336" sldId="2147483663"/>
          </pc:sldLayoutMkLst>
        </pc:sldLayoutChg>
        <pc:sldLayoutChg chg="add replId">
          <pc:chgData name="Damirka Tatarskiy" userId="47908e9864fe0d2b" providerId="Windows Live" clId="Web-{E05BDB10-9029-4602-98E4-90471D0A95D5}" dt="2021-04-17T11:12:02.823" v="0"/>
          <pc:sldLayoutMkLst>
            <pc:docMk/>
            <pc:sldMasterMk cId="258281894" sldId="2147483660"/>
            <pc:sldLayoutMk cId="1788603726" sldId="2147483664"/>
          </pc:sldLayoutMkLst>
        </pc:sldLayoutChg>
        <pc:sldLayoutChg chg="add replId">
          <pc:chgData name="Damirka Tatarskiy" userId="47908e9864fe0d2b" providerId="Windows Live" clId="Web-{E05BDB10-9029-4602-98E4-90471D0A95D5}" dt="2021-04-17T11:12:02.823" v="0"/>
          <pc:sldLayoutMkLst>
            <pc:docMk/>
            <pc:sldMasterMk cId="258281894" sldId="2147483660"/>
            <pc:sldLayoutMk cId="563779551" sldId="2147483665"/>
          </pc:sldLayoutMkLst>
        </pc:sldLayoutChg>
        <pc:sldLayoutChg chg="add replId">
          <pc:chgData name="Damirka Tatarskiy" userId="47908e9864fe0d2b" providerId="Windows Live" clId="Web-{E05BDB10-9029-4602-98E4-90471D0A95D5}" dt="2021-04-17T11:12:02.823" v="0"/>
          <pc:sldLayoutMkLst>
            <pc:docMk/>
            <pc:sldMasterMk cId="258281894" sldId="2147483660"/>
            <pc:sldLayoutMk cId="2559923720" sldId="2147483666"/>
          </pc:sldLayoutMkLst>
        </pc:sldLayoutChg>
        <pc:sldLayoutChg chg="add replId">
          <pc:chgData name="Damirka Tatarskiy" userId="47908e9864fe0d2b" providerId="Windows Live" clId="Web-{E05BDB10-9029-4602-98E4-90471D0A95D5}" dt="2021-04-17T11:12:02.823" v="0"/>
          <pc:sldLayoutMkLst>
            <pc:docMk/>
            <pc:sldMasterMk cId="258281894" sldId="2147483660"/>
            <pc:sldLayoutMk cId="2805932726" sldId="2147483667"/>
          </pc:sldLayoutMkLst>
        </pc:sldLayoutChg>
        <pc:sldLayoutChg chg="add replId">
          <pc:chgData name="Damirka Tatarskiy" userId="47908e9864fe0d2b" providerId="Windows Live" clId="Web-{E05BDB10-9029-4602-98E4-90471D0A95D5}" dt="2021-04-17T11:12:02.823" v="0"/>
          <pc:sldLayoutMkLst>
            <pc:docMk/>
            <pc:sldMasterMk cId="258281894" sldId="2147483660"/>
            <pc:sldLayoutMk cId="2665691071" sldId="2147483668"/>
          </pc:sldLayoutMkLst>
        </pc:sldLayoutChg>
        <pc:sldLayoutChg chg="add replId">
          <pc:chgData name="Damirka Tatarskiy" userId="47908e9864fe0d2b" providerId="Windows Live" clId="Web-{E05BDB10-9029-4602-98E4-90471D0A95D5}" dt="2021-04-17T11:12:02.823" v="0"/>
          <pc:sldLayoutMkLst>
            <pc:docMk/>
            <pc:sldMasterMk cId="258281894" sldId="2147483660"/>
            <pc:sldLayoutMk cId="3664437170" sldId="2147483669"/>
          </pc:sldLayoutMkLst>
        </pc:sldLayoutChg>
        <pc:sldLayoutChg chg="add replId">
          <pc:chgData name="Damirka Tatarskiy" userId="47908e9864fe0d2b" providerId="Windows Live" clId="Web-{E05BDB10-9029-4602-98E4-90471D0A95D5}" dt="2021-04-17T11:12:02.823" v="0"/>
          <pc:sldLayoutMkLst>
            <pc:docMk/>
            <pc:sldMasterMk cId="258281894" sldId="2147483660"/>
            <pc:sldLayoutMk cId="3997000039" sldId="2147483670"/>
          </pc:sldLayoutMkLst>
        </pc:sldLayoutChg>
        <pc:sldLayoutChg chg="add replId">
          <pc:chgData name="Damirka Tatarskiy" userId="47908e9864fe0d2b" providerId="Windows Live" clId="Web-{E05BDB10-9029-4602-98E4-90471D0A95D5}" dt="2021-04-17T11:12:02.823" v="0"/>
          <pc:sldLayoutMkLst>
            <pc:docMk/>
            <pc:sldMasterMk cId="258281894" sldId="2147483660"/>
            <pc:sldLayoutMk cId="1221354925" sldId="2147483671"/>
          </pc:sldLayoutMkLst>
        </pc:sldLayoutChg>
      </pc:sldMasterChg>
    </pc:docChg>
  </pc:docChgLst>
</pc:chgInfo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4/17/2021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354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80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01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000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37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4/17/2021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691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4/17/2021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932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4/17/2021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923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4/17/2021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779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4/17/2021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603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4/17/2021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614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81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707E932-45D3-46F0-8B2D-99A98DB87AE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BE67CC-D674-4E1F-9E53-E7C69A88B0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9EA45C1-5D9B-4851-BC36-CF2BBE0083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67600" y="1732305"/>
            <a:ext cx="3390900" cy="3482992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89444" y="1973893"/>
            <a:ext cx="3336773" cy="2129916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z="2400" dirty="0" err="1">
                <a:solidFill>
                  <a:schemeClr val="bg2"/>
                </a:solidFill>
              </a:rPr>
              <a:t>Wcat_presents</a:t>
            </a:r>
            <a:r>
              <a:rPr lang="ru-RU" sz="2400" dirty="0"/>
              <a:t/>
            </a:r>
            <a:br>
              <a:rPr lang="ru-RU" sz="2400" dirty="0"/>
            </a:br>
            <a:r>
              <a:rPr lang="ru-RU" sz="2400" dirty="0">
                <a:solidFill>
                  <a:schemeClr val="bg2"/>
                </a:solidFill>
              </a:rPr>
              <a:t>Или же интернет магазин на </a:t>
            </a:r>
            <a:r>
              <a:rPr lang="ru-RU" sz="2400" dirty="0" err="1">
                <a:solidFill>
                  <a:schemeClr val="bg2"/>
                </a:solidFill>
              </a:rPr>
              <a:t>flask</a:t>
            </a:r>
            <a:endParaRPr lang="ru-RU" sz="2400" dirty="0">
              <a:solidFill>
                <a:schemeClr val="bg2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164558" y="4737702"/>
            <a:ext cx="2665038" cy="9758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dirty="0">
                <a:solidFill>
                  <a:schemeClr val="bg1"/>
                </a:solidFill>
              </a:rPr>
              <a:t>Рахматуллин Дамир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9B3DF0-E0FC-49C5-A87E-DF27CCE54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ИДЕЯ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A45454-623F-4001-8BB9-14E796660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Идей моего проекта послужила реальная проблема, ведь в 21 веке сложно развить бизнес не имея своего сайта с помощью которого еще и можно было продать товар. Мы с моей </a:t>
            </a:r>
            <a:r>
              <a:rPr lang="ru-RU" dirty="0" smtClean="0"/>
              <a:t>подр</a:t>
            </a:r>
            <a:r>
              <a:rPr lang="ru-RU" dirty="0"/>
              <a:t>у</a:t>
            </a:r>
            <a:r>
              <a:rPr lang="ru-RU" dirty="0" smtClean="0"/>
              <a:t>гой </a:t>
            </a:r>
            <a:r>
              <a:rPr lang="ru-RU" dirty="0"/>
              <a:t>столкнулись с этой проблемой лично и я тут же настроился ее ликвидировать!</a:t>
            </a:r>
          </a:p>
        </p:txBody>
      </p:sp>
    </p:spTree>
    <p:extLst>
      <p:ext uri="{BB962C8B-B14F-4D97-AF65-F5344CB8AC3E}">
        <p14:creationId xmlns:p14="http://schemas.microsoft.com/office/powerpoint/2010/main" val="2251349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698E51-AAA7-4FD4-970A-E0CF9953B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E60930-B7D2-4799-A52F-8C899AFAB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Я использовал </a:t>
            </a:r>
            <a:r>
              <a:rPr lang="ru-RU" dirty="0" err="1"/>
              <a:t>flask</a:t>
            </a:r>
            <a:r>
              <a:rPr lang="ru-RU" dirty="0"/>
              <a:t>, HTML5, CSS3, Bootstrap4, </a:t>
            </a:r>
            <a:r>
              <a:rPr lang="ru-RU" dirty="0" err="1"/>
              <a:t>payfondyAPI</a:t>
            </a:r>
            <a:r>
              <a:rPr lang="ru-RU" dirty="0"/>
              <a:t>, </a:t>
            </a:r>
            <a:r>
              <a:rPr lang="ru-RU" dirty="0" err="1"/>
              <a:t>yandex</a:t>
            </a:r>
            <a:r>
              <a:rPr lang="ru-RU" dirty="0"/>
              <a:t> </a:t>
            </a:r>
            <a:r>
              <a:rPr lang="ru-RU" dirty="0" err="1"/>
              <a:t>maps</a:t>
            </a:r>
            <a:r>
              <a:rPr lang="ru-RU" dirty="0"/>
              <a:t> </a:t>
            </a:r>
            <a:r>
              <a:rPr lang="ru-RU" dirty="0" err="1"/>
              <a:t>Static</a:t>
            </a:r>
            <a:r>
              <a:rPr lang="ru-RU" dirty="0"/>
              <a:t>-API.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2568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A2093B-FA41-4C13-B456-42F3F9F7C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Дальнейший путь развития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AA052E-7358-4A0F-A3D3-0CFA9A770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Публикация и SEO продвижение сайта а также доработка </a:t>
            </a:r>
            <a:r>
              <a:rPr lang="ru-RU" dirty="0" err="1"/>
              <a:t>некторых</a:t>
            </a:r>
            <a:r>
              <a:rPr lang="ru-RU" dirty="0"/>
              <a:t> секций и доведение идей до ума.</a:t>
            </a:r>
          </a:p>
        </p:txBody>
      </p:sp>
    </p:spTree>
    <p:extLst>
      <p:ext uri="{BB962C8B-B14F-4D97-AF65-F5344CB8AC3E}">
        <p14:creationId xmlns:p14="http://schemas.microsoft.com/office/powerpoint/2010/main" val="3264450456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AnalogousFromRegularSeedRightStep">
      <a:dk1>
        <a:srgbClr val="000000"/>
      </a:dk1>
      <a:lt1>
        <a:srgbClr val="FFFFFF"/>
      </a:lt1>
      <a:dk2>
        <a:srgbClr val="1D2A34"/>
      </a:dk2>
      <a:lt2>
        <a:srgbClr val="E8E3E2"/>
      </a:lt2>
      <a:accent1>
        <a:srgbClr val="4DACC3"/>
      </a:accent1>
      <a:accent2>
        <a:srgbClr val="3B69B1"/>
      </a:accent2>
      <a:accent3>
        <a:srgbClr val="504DC3"/>
      </a:accent3>
      <a:accent4>
        <a:srgbClr val="6F3BB1"/>
      </a:accent4>
      <a:accent5>
        <a:srgbClr val="B34DC3"/>
      </a:accent5>
      <a:accent6>
        <a:srgbClr val="B13B90"/>
      </a:accent6>
      <a:hlink>
        <a:srgbClr val="BF583F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60</Words>
  <Application>Microsoft Office PowerPoint</Application>
  <PresentationFormat>Широкоэкранный</PresentationFormat>
  <Paragraphs>8</Paragraphs>
  <Slides>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Gill Sans MT</vt:lpstr>
      <vt:lpstr>Goudy Old Style</vt:lpstr>
      <vt:lpstr>ClassicFrameVTI</vt:lpstr>
      <vt:lpstr>Wcat_presents Или же интернет магазин на flask</vt:lpstr>
      <vt:lpstr>ИДЕЯ</vt:lpstr>
      <vt:lpstr>Технологии</vt:lpstr>
      <vt:lpstr>Дальнейший путь развития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student</dc:creator>
  <cp:lastModifiedBy>student</cp:lastModifiedBy>
  <cp:revision>61</cp:revision>
  <dcterms:created xsi:type="dcterms:W3CDTF">2021-04-17T11:11:42Z</dcterms:created>
  <dcterms:modified xsi:type="dcterms:W3CDTF">2021-04-17T12:33:16Z</dcterms:modified>
</cp:coreProperties>
</file>

<file path=docProps/thumbnail.jpeg>
</file>